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7" r:id="rId6"/>
    <p:sldId id="263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8D06DD-625B-4905-E906-B186C140508B}" name="Thalmann Sabrina EDA THS" initials="ST" userId="S::U80878319@eda.admin.ch::70b1c106-7bba-445d-aac2-45ea1b79d7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93" autoAdjust="0"/>
  </p:normalViewPr>
  <p:slideViewPr>
    <p:cSldViewPr showGuides="1">
      <p:cViewPr varScale="1">
        <p:scale>
          <a:sx n="62" d="100"/>
          <a:sy n="62" d="100"/>
        </p:scale>
        <p:origin x="13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B52674-1682-4046-9D47-09F230FDDB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1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5B3202B-8FB4-4BD5-9577-90F093AA9D1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7671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313113" cy="12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b="1" dirty="0">
                <a:latin typeface="Arial" charset="0"/>
              </a:rPr>
              <a:t>Mission der Schweiz bei der Europäischen Union</a:t>
            </a:r>
          </a:p>
        </p:txBody>
      </p:sp>
      <p:pic>
        <p:nvPicPr>
          <p:cNvPr id="5" name="Picture 37" descr="Logo_CMYK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17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14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1412875"/>
            <a:ext cx="1866900" cy="458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5875" y="1412875"/>
            <a:ext cx="5453063" cy="458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036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9E95F7-D33A-4CFA-91CB-7200A733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606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89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2492375"/>
            <a:ext cx="3659188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2492375"/>
            <a:ext cx="3660775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888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193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68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91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45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21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1412875"/>
            <a:ext cx="74612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2492375"/>
            <a:ext cx="747236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Um den Fliesstext übersichtlich zu halten, sollten Abschnitte</a:t>
            </a:r>
          </a:p>
          <a:p>
            <a:pPr lvl="0"/>
            <a:r>
              <a:rPr lang="en-GB" altLang="en-US"/>
              <a:t>gemacht werden. Diese werden zur besseren Lesbarkeit</a:t>
            </a:r>
          </a:p>
          <a:p>
            <a:pPr lvl="0"/>
            <a:r>
              <a:rPr lang="en-GB" altLang="en-US"/>
              <a:t>jeweils mit eine Blindzeile getrennt.</a:t>
            </a:r>
            <a:br>
              <a:rPr lang="en-GB" altLang="en-US"/>
            </a:br>
            <a:endParaRPr lang="en-GB" altLang="en-US"/>
          </a:p>
          <a:p>
            <a:pPr lvl="0"/>
            <a:r>
              <a:rPr lang="en-GB" altLang="en-US"/>
              <a:t>Klicken Sie, um die Formate des Vorlagentextes zu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D2B13866-85E2-45F2-818B-81176DDA548C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>
                <a:latin typeface="Arial" charset="0"/>
              </a:rPr>
              <a:t>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4572000" y="387350"/>
            <a:ext cx="4176713" cy="12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b="1" dirty="0">
                <a:latin typeface="Arial" charset="0"/>
              </a:rPr>
              <a:t>Mission der Schweiz bei der Europäischen Union</a:t>
            </a:r>
          </a:p>
        </p:txBody>
      </p:sp>
      <p:pic>
        <p:nvPicPr>
          <p:cNvPr id="1033" name="Picture 42" descr="Logo_CMYK_p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altLang="en-US" dirty="0"/>
              <a:t>Botschafterin Rita Adam an der Jugendsession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altLang="en-US" dirty="0"/>
              <a:t>10. Mai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74EC-214D-432A-BCBF-95113B45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Schweizer Teilnahme an Ministerräten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71A21B-1362-4D22-9CC6-75F0558A3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7381"/>
            <a:ext cx="4859798" cy="32402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BCA5D-247C-4F56-B761-13D7DB519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20" y="1907381"/>
            <a:ext cx="4845457" cy="32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F262-650E-4553-A8E3-13EBB1D3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Wahrnehmung der Schweiz in Brüssel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39ADF5-8A57-4A02-AD5F-0171152B2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47" y="2132856"/>
            <a:ext cx="5813905" cy="3874423"/>
          </a:xfrm>
        </p:spPr>
      </p:pic>
    </p:spTree>
    <p:extLst>
      <p:ext uri="{BB962C8B-B14F-4D97-AF65-F5344CB8AC3E}">
        <p14:creationId xmlns:p14="http://schemas.microsoft.com/office/powerpoint/2010/main" val="140632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4EB8-D23B-470E-A43F-8C5BB260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Danke für die Aufmerksamkeit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B7308-83B4-40D5-902E-0F2C3D930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61" y="2060848"/>
            <a:ext cx="7019351" cy="3948385"/>
          </a:xfrm>
        </p:spPr>
      </p:pic>
    </p:spTree>
    <p:extLst>
      <p:ext uri="{BB962C8B-B14F-4D97-AF65-F5344CB8AC3E}">
        <p14:creationId xmlns:p14="http://schemas.microsoft.com/office/powerpoint/2010/main" val="36830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65A3-B2A0-4413-8E41-3A106976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Die Mission, ein Bundeshaus im Kleinformat</a:t>
            </a:r>
          </a:p>
        </p:txBody>
      </p:sp>
      <p:pic>
        <p:nvPicPr>
          <p:cNvPr id="9" name="Untitled design">
            <a:hlinkClick r:id="" action="ppaction://media"/>
            <a:extLst>
              <a:ext uri="{FF2B5EF4-FFF2-40B4-BE49-F238E27FC236}">
                <a16:creationId xmlns:a16="http://schemas.microsoft.com/office/drawing/2014/main" id="{3346E107-BF84-4DF0-BA43-27A502B328E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742" y="2348880"/>
            <a:ext cx="6643270" cy="3736627"/>
          </a:xfrm>
        </p:spPr>
      </p:pic>
    </p:spTree>
    <p:extLst>
      <p:ext uri="{BB962C8B-B14F-4D97-AF65-F5344CB8AC3E}">
        <p14:creationId xmlns:p14="http://schemas.microsoft.com/office/powerpoint/2010/main" val="12260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5C21-7CB7-4CD1-9E6D-66C23CB6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Im Herzen des Europaquartiers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DBA75B-7E52-4663-9855-950C08D5F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79" y="1988840"/>
            <a:ext cx="4899642" cy="400009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435AFD-7EF9-4846-9BEC-9A48616349D2}"/>
              </a:ext>
            </a:extLst>
          </p:cNvPr>
          <p:cNvSpPr/>
          <p:nvPr/>
        </p:nvSpPr>
        <p:spPr bwMode="auto">
          <a:xfrm>
            <a:off x="6156176" y="1988840"/>
            <a:ext cx="864096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44143-E0FC-40B9-AC10-A717C5F85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1800" y="4426913"/>
            <a:ext cx="260648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7710-45E8-486D-BC32-E9990869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Arbeitsalltag einer Schweizer Botschafterin in Brüssel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263B67-6DFD-4FF0-ACA7-50EC25F64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7104"/>
            <a:ext cx="1660166" cy="221424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71151-833C-4942-A9CA-BCFF13EAD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51" y="2427104"/>
            <a:ext cx="2485927" cy="18644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1C2976-A254-4C81-9D1A-846E36301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7104"/>
            <a:ext cx="1661723" cy="22142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A6963E-0EA1-4630-8D53-A94288819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13" y="4365104"/>
            <a:ext cx="2437065" cy="16244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222AC2-58FC-4CE3-97FA-E1B169F46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72" y="4755882"/>
            <a:ext cx="1891425" cy="12607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A079DF-8FA5-450F-BA49-5641326590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40422"/>
            <a:ext cx="2194254" cy="12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8ACDC-0A46-46C3-9A5F-64699DC2D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67" y="1772816"/>
            <a:ext cx="6155332" cy="437417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3EB72-A32D-48D9-A2DC-52511D0E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Die EU einfach erklärt…</a:t>
            </a:r>
          </a:p>
        </p:txBody>
      </p:sp>
    </p:spTree>
    <p:extLst>
      <p:ext uri="{BB962C8B-B14F-4D97-AF65-F5344CB8AC3E}">
        <p14:creationId xmlns:p14="http://schemas.microsoft.com/office/powerpoint/2010/main" val="395620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5478-5E90-4EAE-8697-377F840D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EU: wichtigste Handelspartnerin der Schweiz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3840A-1ED2-5B6E-2158-D4D8A9AD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960"/>
            <a:ext cx="9144000" cy="2974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F02BD7-2F98-BA14-C218-7F83CFFF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07381"/>
            <a:ext cx="1457070" cy="1383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609C29-5719-178B-7E7E-AA1E763AE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847" y="1907381"/>
            <a:ext cx="731583" cy="731583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85FB597-A3F5-6316-C29B-D86F86353070}"/>
              </a:ext>
            </a:extLst>
          </p:cNvPr>
          <p:cNvSpPr txBox="1">
            <a:spLocks/>
          </p:cNvSpPr>
          <p:nvPr/>
        </p:nvSpPr>
        <p:spPr>
          <a:xfrm>
            <a:off x="5904117" y="2639044"/>
            <a:ext cx="741029" cy="414337"/>
          </a:xfrm>
          <a:prstGeom prst="rect">
            <a:avLst/>
          </a:prstGeom>
        </p:spPr>
        <p:txBody>
          <a:bodyPr lIns="0" tIns="0"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CH" sz="1100" dirty="0"/>
              <a:t>EU</a:t>
            </a:r>
            <a:endParaRPr lang="de-CH" sz="1050" dirty="0"/>
          </a:p>
          <a:p>
            <a:pPr algn="ctr">
              <a:spcBef>
                <a:spcPts val="0"/>
              </a:spcBef>
            </a:pPr>
            <a:r>
              <a:rPr lang="fr-CH" sz="1200" dirty="0"/>
              <a:t>296 Mrd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07772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0BB8-BEF5-41A6-B9FF-3BBBFFF2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Paketansatz</a:t>
            </a:r>
            <a:endParaRPr lang="de-CH" b="0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34D5B-2F5E-4EC7-8DAB-DB83CDC90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988" y="1916832"/>
            <a:ext cx="6624736" cy="4146092"/>
          </a:xfrm>
        </p:spPr>
      </p:pic>
    </p:spTree>
    <p:extLst>
      <p:ext uri="{BB962C8B-B14F-4D97-AF65-F5344CB8AC3E}">
        <p14:creationId xmlns:p14="http://schemas.microsoft.com/office/powerpoint/2010/main" val="91598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3D39-D5C7-45DF-9673-81F097CE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Aktuelle Herausforderungen im Bereich Wirtschaft und Handel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091D7-7620-4593-A0D3-4BE7A849F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2" y="2492896"/>
            <a:ext cx="5250396" cy="3502025"/>
          </a:xfrm>
        </p:spPr>
      </p:pic>
    </p:spTree>
    <p:extLst>
      <p:ext uri="{BB962C8B-B14F-4D97-AF65-F5344CB8AC3E}">
        <p14:creationId xmlns:p14="http://schemas.microsoft.com/office/powerpoint/2010/main" val="34467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A3C0-A202-426B-A85D-81FE8B7A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88" y="1412875"/>
            <a:ext cx="7461250" cy="989013"/>
          </a:xfrm>
        </p:spPr>
        <p:txBody>
          <a:bodyPr/>
          <a:lstStyle/>
          <a:p>
            <a:r>
              <a:rPr lang="de-CH" dirty="0"/>
              <a:t>Schengen / Dublin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10DA8A-B595-4D26-86AD-6D0E2B12A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297277" cy="26643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91485-4C59-44B7-8A4A-7D0859AF2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10" y="3263381"/>
            <a:ext cx="4295599" cy="26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4411"/>
      </p:ext>
    </p:extLst>
  </p:cSld>
  <p:clrMapOvr>
    <a:masterClrMapping/>
  </p:clrMapOvr>
</p:sld>
</file>

<file path=ppt/theme/theme1.xml><?xml version="1.0" encoding="utf-8"?>
<a:theme xmlns:a="http://schemas.openxmlformats.org/drawingml/2006/main" name="A_Powerpoint D">
  <a:themeElements>
    <a:clrScheme name="CDBUND-Master-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BUND-Master-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DBUND-Master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A_Powerpoint D</Template>
  <TotalTime>0</TotalTime>
  <Words>65</Words>
  <Application>Microsoft Office PowerPoint</Application>
  <PresentationFormat>On-screen Show (4:3)</PresentationFormat>
  <Paragraphs>15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</vt:lpstr>
      <vt:lpstr>A_Powerpoint D</vt:lpstr>
      <vt:lpstr>Botschafterin Rita Adam an der Jugendsession</vt:lpstr>
      <vt:lpstr>Die Mission, ein Bundeshaus im Kleinformat</vt:lpstr>
      <vt:lpstr>Im Herzen des Europaquartiers</vt:lpstr>
      <vt:lpstr>Arbeitsalltag einer Schweizer Botschafterin in Brüssel</vt:lpstr>
      <vt:lpstr>Die EU einfach erklärt…</vt:lpstr>
      <vt:lpstr>EU: wichtigste Handelspartnerin der Schweiz</vt:lpstr>
      <vt:lpstr>Paketansatz</vt:lpstr>
      <vt:lpstr>Aktuelle Herausforderungen im Bereich Wirtschaft und Handel</vt:lpstr>
      <vt:lpstr>Schengen / Dublin</vt:lpstr>
      <vt:lpstr>Schweizer Teilnahme an Ministerräten</vt:lpstr>
      <vt:lpstr>Wahrnehmung der Schweiz in Brüssel</vt:lpstr>
      <vt:lpstr>Danke für die Aufmerksamkeit</vt:lpstr>
    </vt:vector>
  </TitlesOfParts>
  <Company>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Botschafterin Rita Adam an der Jugendsession</dc:title>
  <dc:creator>Buess Bernadette EDA BFB</dc:creator>
  <cp:lastModifiedBy>Buess Bernadette EDA BFB</cp:lastModifiedBy>
  <cp:revision>16</cp:revision>
  <cp:lastPrinted>2003-11-14T16:51:38Z</cp:lastPrinted>
  <dcterms:created xsi:type="dcterms:W3CDTF">2025-05-06T12:14:30Z</dcterms:created>
  <dcterms:modified xsi:type="dcterms:W3CDTF">2025-05-09T07:52:29Z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5a5f50-0881-436f-9c49-8a41d790817e_Enabled">
    <vt:lpwstr>true</vt:lpwstr>
  </property>
  <property fmtid="{D5CDD505-2E9C-101B-9397-08002B2CF9AE}" pid="3" name="MSIP_Label_da5a5f50-0881-436f-9c49-8a41d790817e_SetDate">
    <vt:lpwstr>2025-05-08T07:25:44Z</vt:lpwstr>
  </property>
  <property fmtid="{D5CDD505-2E9C-101B-9397-08002B2CF9AE}" pid="4" name="MSIP_Label_da5a5f50-0881-436f-9c49-8a41d790817e_Method">
    <vt:lpwstr>Privileged</vt:lpwstr>
  </property>
  <property fmtid="{D5CDD505-2E9C-101B-9397-08002B2CF9AE}" pid="5" name="MSIP_Label_da5a5f50-0881-436f-9c49-8a41d790817e_Name">
    <vt:lpwstr>L1</vt:lpwstr>
  </property>
  <property fmtid="{D5CDD505-2E9C-101B-9397-08002B2CF9AE}" pid="6" name="MSIP_Label_da5a5f50-0881-436f-9c49-8a41d790817e_SiteId">
    <vt:lpwstr>02e3c4d5-27fd-43fe-8203-97710d02fae4</vt:lpwstr>
  </property>
  <property fmtid="{D5CDD505-2E9C-101B-9397-08002B2CF9AE}" pid="7" name="MSIP_Label_da5a5f50-0881-436f-9c49-8a41d790817e_ActionId">
    <vt:lpwstr>ecfb3553-d966-4e12-ae50-dab2d6e6ac72</vt:lpwstr>
  </property>
  <property fmtid="{D5CDD505-2E9C-101B-9397-08002B2CF9AE}" pid="8" name="MSIP_Label_da5a5f50-0881-436f-9c49-8a41d790817e_ContentBits">
    <vt:lpwstr>0</vt:lpwstr>
  </property>
</Properties>
</file>